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1.6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4953000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ct val="50000"/>
                  </a:spcBef>
                  <a:buNone/>
                </a:pPr>
                <a:r>
                  <a:rPr lang="en-US" sz="4000" dirty="0" smtClean="0"/>
                  <a:t>Solve the inequality.</a:t>
                </a: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4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−7≤12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+9</m:t>
                    </m:r>
                  </m:oMath>
                </a14:m>
                <a:endParaRPr lang="en-US" sz="4000" b="0" dirty="0" smtClean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2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+8&lt;0</m:t>
                    </m:r>
                  </m:oMath>
                </a14:m>
                <a:r>
                  <a:rPr lang="en-US" sz="4000" dirty="0" smtClean="0"/>
                  <a:t> or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3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+5&gt;11</m:t>
                    </m:r>
                  </m:oMath>
                </a14:m>
                <a:endParaRPr lang="en-US" sz="4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4953000"/>
              </a:xfrm>
              <a:blipFill rotWithShape="1">
                <a:blip r:embed="rId2"/>
                <a:stretch>
                  <a:fillRect l="-2333" t="-2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1.6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sz="44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𝑥</m:t>
                    </m:r>
                    <m:r>
                      <a:rPr lang="en-US" sz="4400" b="0" i="1" smtClean="0">
                        <a:latin typeface="Cambria Math"/>
                      </a:rPr>
                      <m:t>≥−2</m:t>
                    </m:r>
                  </m:oMath>
                </a14:m>
                <a:endParaRPr lang="en-US" sz="4400" b="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𝑥</m:t>
                    </m:r>
                    <m:r>
                      <a:rPr lang="en-US" sz="4400" b="0" i="1" smtClean="0">
                        <a:latin typeface="Cambria Math"/>
                      </a:rPr>
                      <m:t>&lt;</m:t>
                    </m:r>
                    <m:r>
                      <a:rPr lang="en-US" sz="4400" b="0" i="1" smtClean="0">
                        <a:latin typeface="Cambria Math"/>
                      </a:rPr>
                      <m:t>−</m:t>
                    </m:r>
                    <m:r>
                      <a:rPr lang="en-US" sz="4400" b="0" i="1" smtClean="0">
                        <a:latin typeface="Cambria Math"/>
                      </a:rPr>
                      <m:t>4</m:t>
                    </m:r>
                  </m:oMath>
                </a14:m>
                <a:r>
                  <a:rPr lang="en-US" sz="4400" dirty="0" smtClean="0"/>
                  <a:t> or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𝑥</m:t>
                    </m:r>
                    <m:r>
                      <a:rPr lang="en-US" sz="4400" b="0" i="1" smtClean="0">
                        <a:latin typeface="Cambria Math"/>
                      </a:rPr>
                      <m:t>&gt;</m:t>
                    </m:r>
                    <m:r>
                      <a:rPr lang="en-US" sz="4400" b="0" i="1" smtClean="0">
                        <a:latin typeface="Cambria Math"/>
                      </a:rPr>
                      <m:t>2</m:t>
                    </m:r>
                  </m:oMath>
                </a14:m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3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1601</TotalTime>
  <Words>132</Words>
  <Application>Microsoft Office PowerPoint</Application>
  <PresentationFormat>On-screen Show (4:3)</PresentationFormat>
  <Paragraphs>96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1.6 Quiz</vt:lpstr>
      <vt:lpstr>1.6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87</cp:revision>
  <dcterms:created xsi:type="dcterms:W3CDTF">2010-08-17T17:31:29Z</dcterms:created>
  <dcterms:modified xsi:type="dcterms:W3CDTF">2012-04-02T18:56:00Z</dcterms:modified>
</cp:coreProperties>
</file>